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PAYROLL MANAGEMENT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PRABIN AND SAI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D5857-A74D-4459-CF80-AA18CA86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D8BE8-05E6-CCF3-28B4-43D0F02B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design could have been better.</a:t>
            </a:r>
          </a:p>
          <a:p>
            <a:r>
              <a:rPr lang="en-US" dirty="0"/>
              <a:t>The data is not secure.</a:t>
            </a:r>
          </a:p>
          <a:p>
            <a:r>
              <a:rPr lang="en-US" dirty="0"/>
              <a:t>It could have been more efficient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863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194BF-ED45-A267-D68C-0FC16698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F035E-B8A7-FAC1-0EF7-D6F62986C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9183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Payroll management systems can be quite complex. However, they do make the lives of HR executives and administrators a lot easier.</a:t>
            </a:r>
            <a:r>
              <a:rPr lang="en-US" b="0" i="0" dirty="0">
                <a:solidFill>
                  <a:srgbClr val="191837"/>
                </a:solidFill>
                <a:effectLst/>
                <a:latin typeface="AktivGroteskCorp-Regular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designed to replace an existing manual record system thereby reducing time taken for calculations and for storing data.</a:t>
            </a:r>
            <a:r>
              <a:rPr lang="en-US" b="0" i="0" dirty="0">
                <a:solidFill>
                  <a:srgbClr val="000000"/>
                </a:solidFill>
                <a:effectLst/>
                <a:latin typeface="TimesNewRomanPSMT_k_66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system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be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strong enough to withstand regressive daily operations under conditions where the database is maintained and cleared over a certain time of span.</a:t>
            </a:r>
            <a:endParaRPr lang="en-US" b="0" i="0" dirty="0">
              <a:solidFill>
                <a:srgbClr val="191837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9B22-E7E4-1BE0-3D4B-B4CF25DF5E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C25A8-6239-8095-509E-A58437B18A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276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FB2B-4EF8-CE33-B840-F52ADF4D9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5F106-4B6A-BF4A-CB7A-F6B3B3FC4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Payroll consists of the process by which a business pays its employees for work performed during a specific period. A payroll system allows businesses to follow a set series of processes in order to make timely, correct payments in compliance with government regulations. A payroll system may be manual or computerized and handled in-house or outsourced to another provider.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446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B1D6-ECA9-B2FC-B833-2B109451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000000"/>
                </a:solidFill>
                <a:effectLst/>
                <a:latin typeface="Latobold"/>
              </a:rPr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BE10E-31BE-30D5-4165-87F1885B4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atoregular"/>
              </a:rPr>
              <a:t>The payroll management system is a set of processes that helps you streamline salaries, bonuses, deductions, taxes, and other necessary aspects of the net pay of all the employees in your organization.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185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91812-F0D6-8827-C8C4-AAC02B28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PAYROLL MANAGEMENT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7B11E-2AC8-EE65-3D9F-A1DEE712F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91837"/>
                </a:solidFill>
                <a:effectLst/>
                <a:latin typeface="inherit"/>
              </a:rPr>
              <a:t>Makes Payroll Systems More </a:t>
            </a:r>
            <a:r>
              <a:rPr lang="en-US" b="0" i="0" dirty="0" err="1">
                <a:solidFill>
                  <a:srgbClr val="191837"/>
                </a:solidFill>
                <a:effectLst/>
                <a:latin typeface="inherit"/>
              </a:rPr>
              <a:t>Organised</a:t>
            </a:r>
            <a:endParaRPr lang="en-IN" b="0" i="0" dirty="0">
              <a:solidFill>
                <a:srgbClr val="191837"/>
              </a:solidFill>
              <a:effectLst/>
              <a:latin typeface="inherit"/>
            </a:endParaRPr>
          </a:p>
          <a:p>
            <a:r>
              <a:rPr lang="en-US" b="0" i="0" dirty="0">
                <a:solidFill>
                  <a:srgbClr val="191837"/>
                </a:solidFill>
                <a:effectLst/>
                <a:latin typeface="inherit"/>
              </a:rPr>
              <a:t>Ensure Data is Easy to Access</a:t>
            </a:r>
          </a:p>
          <a:p>
            <a:r>
              <a:rPr lang="en-IN" b="0" i="0" dirty="0">
                <a:solidFill>
                  <a:srgbClr val="191837"/>
                </a:solidFill>
                <a:effectLst/>
                <a:latin typeface="inherit"/>
              </a:rPr>
              <a:t>Increased Accuracy </a:t>
            </a:r>
          </a:p>
          <a:p>
            <a:r>
              <a:rPr lang="en-IN" b="0" i="0" dirty="0">
                <a:solidFill>
                  <a:srgbClr val="191837"/>
                </a:solidFill>
                <a:effectLst/>
                <a:latin typeface="inherit"/>
              </a:rPr>
              <a:t>Customisation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512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8C6A-2D58-437E-8449-6A07419C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our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FF4366-209F-AC85-DF4D-BB1F720A4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84" y="1987550"/>
            <a:ext cx="8738631" cy="4483100"/>
          </a:xfrm>
        </p:spPr>
      </p:pic>
    </p:spTree>
    <p:extLst>
      <p:ext uri="{BB962C8B-B14F-4D97-AF65-F5344CB8AC3E}">
        <p14:creationId xmlns:p14="http://schemas.microsoft.com/office/powerpoint/2010/main" val="26626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2472-A2FE-10DF-EE88-BB62B73E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our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3287D-F210-F6FD-2045-0D6011ABE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84" y="1987550"/>
            <a:ext cx="8738631" cy="4483100"/>
          </a:xfrm>
        </p:spPr>
      </p:pic>
    </p:spTree>
    <p:extLst>
      <p:ext uri="{BB962C8B-B14F-4D97-AF65-F5344CB8AC3E}">
        <p14:creationId xmlns:p14="http://schemas.microsoft.com/office/powerpoint/2010/main" val="33394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26FA-5B56-B77A-D105-80422915C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our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21EA94-08F3-BA68-A1BE-C6BA75791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767" y="1987550"/>
            <a:ext cx="5977466" cy="4483100"/>
          </a:xfrm>
        </p:spPr>
      </p:pic>
    </p:spTree>
    <p:extLst>
      <p:ext uri="{BB962C8B-B14F-4D97-AF65-F5344CB8AC3E}">
        <p14:creationId xmlns:p14="http://schemas.microsoft.com/office/powerpoint/2010/main" val="36150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CB17-296C-43C4-C3F7-E5381FFD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our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D034B0-15A7-AA50-4716-D9976A99C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767" y="1987550"/>
            <a:ext cx="5977466" cy="4483100"/>
          </a:xfrm>
        </p:spPr>
      </p:pic>
    </p:spTree>
    <p:extLst>
      <p:ext uri="{BB962C8B-B14F-4D97-AF65-F5344CB8AC3E}">
        <p14:creationId xmlns:p14="http://schemas.microsoft.com/office/powerpoint/2010/main" val="181700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9424-EF68-62E8-9B44-3C211415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of our project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92A72-D4DF-FDB2-5B25-FC082569B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5" y="3371850"/>
            <a:ext cx="3371850" cy="1714500"/>
          </a:xfrm>
        </p:spPr>
      </p:pic>
    </p:spTree>
    <p:extLst>
      <p:ext uri="{BB962C8B-B14F-4D97-AF65-F5344CB8AC3E}">
        <p14:creationId xmlns:p14="http://schemas.microsoft.com/office/powerpoint/2010/main" val="357874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35</TotalTime>
  <Words>246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AktivGroteskCorp-Regular</vt:lpstr>
      <vt:lpstr>Arial</vt:lpstr>
      <vt:lpstr>Calibri</vt:lpstr>
      <vt:lpstr>inherit</vt:lpstr>
      <vt:lpstr>Latobold</vt:lpstr>
      <vt:lpstr>Latoregular</vt:lpstr>
      <vt:lpstr>Roboto</vt:lpstr>
      <vt:lpstr>TimesNewRomanPSMT_k_66</vt:lpstr>
      <vt:lpstr>Wireframe Building 16x9</vt:lpstr>
      <vt:lpstr>PAYROLL MANAGEMENT SYSTEM</vt:lpstr>
      <vt:lpstr>INTRODUCTION</vt:lpstr>
      <vt:lpstr>Objective</vt:lpstr>
      <vt:lpstr>KEY FEATURES OF PAYROLL MANAGEMENT SYSTEM</vt:lpstr>
      <vt:lpstr>Interface of our project</vt:lpstr>
      <vt:lpstr>Interface of our project</vt:lpstr>
      <vt:lpstr>Interface of our project</vt:lpstr>
      <vt:lpstr>Interface of our project</vt:lpstr>
      <vt:lpstr>Interface of our project</vt:lpstr>
      <vt:lpstr>improvements</vt:lpstr>
      <vt:lpstr>conclusion</vt:lpstr>
      <vt:lpstr>Thank you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PAYROLL MANAGEMENT SYSTEM</dc:title>
  <dc:creator>Prabin Behera</dc:creator>
  <cp:lastModifiedBy>Prabin Behera</cp:lastModifiedBy>
  <cp:revision>3</cp:revision>
  <dcterms:created xsi:type="dcterms:W3CDTF">2022-11-16T19:54:55Z</dcterms:created>
  <dcterms:modified xsi:type="dcterms:W3CDTF">2022-11-17T08:50:36Z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